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4564955" cy="36004500"/>
  <p:notesSz cx="6858000" cy="9144000"/>
  <p:defaultTextStyle>
    <a:defPPr>
      <a:defRPr lang="pt-B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0066"/>
    <a:srgbClr val="FF33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069"/>
  </p:normalViewPr>
  <p:slideViewPr>
    <p:cSldViewPr showGuides="1">
      <p:cViewPr>
        <p:scale>
          <a:sx n="10" d="100"/>
          <a:sy n="10" d="100"/>
        </p:scale>
        <p:origin x="1704" y="108"/>
      </p:cViewPr>
      <p:guideLst>
        <p:guide orient="horz" pos="11340"/>
        <p:guide pos="108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92388" y="11185525"/>
            <a:ext cx="29379862" cy="77168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184775" y="20402550"/>
            <a:ext cx="24195088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5060275" y="1441450"/>
            <a:ext cx="7775575" cy="307213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728788" y="1441450"/>
            <a:ext cx="23179087" cy="307213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730500" y="23136225"/>
            <a:ext cx="2937986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730500" y="15260638"/>
            <a:ext cx="2937986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728788" y="8401050"/>
            <a:ext cx="15476537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7357725" y="8401050"/>
            <a:ext cx="15478125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728788" y="8059738"/>
            <a:ext cx="15271750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728788" y="11418888"/>
            <a:ext cx="15271750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7557750" y="8059738"/>
            <a:ext cx="15278100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7557750" y="11418888"/>
            <a:ext cx="15278100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28788" y="1433513"/>
            <a:ext cx="11371262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514388" y="1433513"/>
            <a:ext cx="193214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28788" y="7534275"/>
            <a:ext cx="1137126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775450" y="25203150"/>
            <a:ext cx="20737513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775450" y="3217863"/>
            <a:ext cx="20737513" cy="21602700"/>
          </a:xfrm>
        </p:spPr>
        <p:txBody>
          <a:bodyPr vert="horz" wrap="square" lIns="403149" tIns="201572" rIns="403149" bIns="201572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03225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775450" y="28178125"/>
            <a:ext cx="20737513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1728788" y="1441450"/>
            <a:ext cx="31107062" cy="6000750"/>
          </a:xfrm>
          <a:prstGeom prst="rect">
            <a:avLst/>
          </a:prstGeom>
          <a:noFill/>
          <a:ln w="9525">
            <a:noFill/>
          </a:ln>
        </p:spPr>
        <p:txBody>
          <a:bodyPr lIns="403149" tIns="201572" rIns="403149" bIns="201572" anchor="ctr"/>
          <a:p>
            <a:pPr lvl="0"/>
            <a:r>
              <a:rPr lang="pt-BR" altLang="pt-BR" dirty="0"/>
              <a:t>Clique para editar o estilo do título mestre</a:t>
            </a:r>
            <a:endParaRPr lang="pt-BR" altLang="pt-BR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1728788" y="8401050"/>
            <a:ext cx="31107062" cy="23761700"/>
          </a:xfrm>
          <a:prstGeom prst="rect">
            <a:avLst/>
          </a:prstGeom>
          <a:noFill/>
          <a:ln w="9525">
            <a:noFill/>
          </a:ln>
        </p:spPr>
        <p:txBody>
          <a:bodyPr lIns="403149" tIns="201572" rIns="403149" bIns="201572"/>
          <a:p>
            <a:pPr lvl="0"/>
            <a:r>
              <a:rPr lang="pt-BR" altLang="pt-BR" dirty="0"/>
              <a:t>Clique para editar os estilos do texto mestre</a:t>
            </a:r>
            <a:endParaRPr lang="pt-BR" altLang="pt-BR" dirty="0"/>
          </a:p>
          <a:p>
            <a:pPr lvl="1"/>
            <a:r>
              <a:rPr lang="pt-BR" altLang="pt-BR" dirty="0"/>
              <a:t>Segundo nível</a:t>
            </a:r>
            <a:endParaRPr lang="pt-BR" altLang="pt-BR" dirty="0"/>
          </a:p>
          <a:p>
            <a:pPr lvl="2"/>
            <a:r>
              <a:rPr lang="pt-BR" altLang="pt-BR" dirty="0"/>
              <a:t>Terceiro nível</a:t>
            </a:r>
            <a:endParaRPr lang="pt-BR" altLang="pt-BR" dirty="0"/>
          </a:p>
          <a:p>
            <a:pPr lvl="3"/>
            <a:r>
              <a:rPr lang="pt-BR" altLang="pt-BR" dirty="0"/>
              <a:t>Quarto nível</a:t>
            </a:r>
            <a:endParaRPr lang="pt-BR" altLang="pt-BR" dirty="0"/>
          </a:p>
          <a:p>
            <a:pPr lvl="4"/>
            <a:r>
              <a:rPr lang="pt-BR" altLang="pt-BR" dirty="0"/>
              <a:t>Quinto nível</a:t>
            </a:r>
            <a:endParaRPr lang="pt-BR" altLang="pt-BR" dirty="0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28788" y="32788225"/>
            <a:ext cx="8064500" cy="2500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03149" tIns="201572" rIns="403149" bIns="201572" numCol="1" anchor="t" anchorCtr="0" compatLnSpc="1"/>
          <a:lstStyle>
            <a:lvl1pPr>
              <a:defRPr sz="6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809413" y="32788225"/>
            <a:ext cx="10945813" cy="2500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03149" tIns="201572" rIns="403149" bIns="201572" numCol="1" anchor="t" anchorCtr="0" compatLnSpc="1"/>
          <a:lstStyle>
            <a:lvl1pPr algn="ctr">
              <a:defRPr sz="62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6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4771350" y="32788225"/>
            <a:ext cx="8064500" cy="2500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03149" tIns="201572" rIns="403149" bIns="201572" numCol="1" anchor="t" anchorCtr="0" compatLnSpc="1"/>
          <a:lstStyle>
            <a:lvl1pPr algn="r">
              <a:defRPr sz="6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A463AC5-E8D2-4524-8896-927F81FAC13D}" type="slidenum">
              <a:rPr kumimoji="0" lang="pt-BR" altLang="pt-BR" sz="6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pt-BR" altLang="pt-BR" sz="6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032250" rtl="0" eaLnBrk="0" fontAlgn="base" hangingPunct="0">
        <a:spcBef>
          <a:spcPct val="0"/>
        </a:spcBef>
        <a:spcAft>
          <a:spcPct val="0"/>
        </a:spcAft>
        <a:defRPr sz="19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032250" rtl="0" eaLnBrk="0" fontAlgn="base" hangingPunct="0">
        <a:spcBef>
          <a:spcPct val="0"/>
        </a:spcBef>
        <a:spcAft>
          <a:spcPct val="0"/>
        </a:spcAft>
        <a:defRPr sz="19400">
          <a:solidFill>
            <a:schemeClr val="tx2"/>
          </a:solidFill>
          <a:latin typeface="Arial" panose="020B0604020202020204" pitchFamily="34" charset="0"/>
        </a:defRPr>
      </a:lvl2pPr>
      <a:lvl3pPr algn="ctr" defTabSz="4032250" rtl="0" eaLnBrk="0" fontAlgn="base" hangingPunct="0">
        <a:spcBef>
          <a:spcPct val="0"/>
        </a:spcBef>
        <a:spcAft>
          <a:spcPct val="0"/>
        </a:spcAft>
        <a:defRPr sz="19400">
          <a:solidFill>
            <a:schemeClr val="tx2"/>
          </a:solidFill>
          <a:latin typeface="Arial" panose="020B0604020202020204" pitchFamily="34" charset="0"/>
        </a:defRPr>
      </a:lvl3pPr>
      <a:lvl4pPr algn="ctr" defTabSz="4032250" rtl="0" eaLnBrk="0" fontAlgn="base" hangingPunct="0">
        <a:spcBef>
          <a:spcPct val="0"/>
        </a:spcBef>
        <a:spcAft>
          <a:spcPct val="0"/>
        </a:spcAft>
        <a:defRPr sz="19400">
          <a:solidFill>
            <a:schemeClr val="tx2"/>
          </a:solidFill>
          <a:latin typeface="Arial" panose="020B0604020202020204" pitchFamily="34" charset="0"/>
        </a:defRPr>
      </a:lvl4pPr>
      <a:lvl5pPr algn="ctr" defTabSz="4032250" rtl="0" eaLnBrk="0" fontAlgn="base" hangingPunct="0">
        <a:spcBef>
          <a:spcPct val="0"/>
        </a:spcBef>
        <a:spcAft>
          <a:spcPct val="0"/>
        </a:spcAft>
        <a:defRPr sz="19400">
          <a:solidFill>
            <a:schemeClr val="tx2"/>
          </a:solidFill>
          <a:latin typeface="Arial" panose="020B0604020202020204" pitchFamily="34" charset="0"/>
        </a:defRPr>
      </a:lvl5pPr>
      <a:lvl6pPr marL="457200" algn="ctr" defTabSz="4032250" rtl="0" fontAlgn="base">
        <a:spcBef>
          <a:spcPct val="0"/>
        </a:spcBef>
        <a:spcAft>
          <a:spcPct val="0"/>
        </a:spcAft>
        <a:defRPr sz="194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032250" rtl="0" fontAlgn="base">
        <a:spcBef>
          <a:spcPct val="0"/>
        </a:spcBef>
        <a:spcAft>
          <a:spcPct val="0"/>
        </a:spcAft>
        <a:defRPr sz="194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032250" rtl="0" fontAlgn="base">
        <a:spcBef>
          <a:spcPct val="0"/>
        </a:spcBef>
        <a:spcAft>
          <a:spcPct val="0"/>
        </a:spcAft>
        <a:defRPr sz="194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032250" rtl="0" fontAlgn="base">
        <a:spcBef>
          <a:spcPct val="0"/>
        </a:spcBef>
        <a:spcAft>
          <a:spcPct val="0"/>
        </a:spcAft>
        <a:defRPr sz="19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13205" indent="-1513205" algn="l" defTabSz="4032250" rtl="0" eaLnBrk="0" fontAlgn="base" hangingPunct="0">
        <a:spcBef>
          <a:spcPct val="20000"/>
        </a:spcBef>
        <a:spcAft>
          <a:spcPct val="0"/>
        </a:spcAft>
        <a:buChar char="•"/>
        <a:defRPr sz="14100">
          <a:solidFill>
            <a:schemeClr val="tx1"/>
          </a:solidFill>
          <a:latin typeface="+mn-lt"/>
          <a:ea typeface="+mn-ea"/>
          <a:cs typeface="+mn-cs"/>
        </a:defRPr>
      </a:lvl1pPr>
      <a:lvl2pPr marL="3276600" indent="-1260475" algn="l" defTabSz="4032250" rtl="0" eaLnBrk="0" fontAlgn="base" hangingPunct="0">
        <a:spcBef>
          <a:spcPct val="20000"/>
        </a:spcBef>
        <a:spcAft>
          <a:spcPct val="0"/>
        </a:spcAft>
        <a:buChar char="–"/>
        <a:defRPr sz="12300">
          <a:solidFill>
            <a:schemeClr val="tx1"/>
          </a:solidFill>
          <a:latin typeface="+mn-lt"/>
        </a:defRPr>
      </a:lvl2pPr>
      <a:lvl3pPr marL="5040630" indent="-1008380" algn="l" defTabSz="4032250" rtl="0" eaLnBrk="0" fontAlgn="base" hangingPunct="0">
        <a:spcBef>
          <a:spcPct val="20000"/>
        </a:spcBef>
        <a:spcAft>
          <a:spcPct val="0"/>
        </a:spcAft>
        <a:buChar char="•"/>
        <a:defRPr sz="10600">
          <a:solidFill>
            <a:schemeClr val="tx1"/>
          </a:solidFill>
          <a:latin typeface="+mn-lt"/>
        </a:defRPr>
      </a:lvl3pPr>
      <a:lvl4pPr marL="7056755" indent="-1008380" algn="l" defTabSz="4032250" rtl="0" eaLnBrk="0" fontAlgn="base" hangingPunct="0">
        <a:spcBef>
          <a:spcPct val="20000"/>
        </a:spcBef>
        <a:spcAft>
          <a:spcPct val="0"/>
        </a:spcAft>
        <a:buChar char="–"/>
        <a:defRPr sz="8800">
          <a:solidFill>
            <a:schemeClr val="tx1"/>
          </a:solidFill>
          <a:latin typeface="+mn-lt"/>
        </a:defRPr>
      </a:lvl4pPr>
      <a:lvl5pPr marL="9072880" indent="-1008380" algn="l" defTabSz="4032250" rtl="0" eaLnBrk="0" fontAlgn="base" hangingPunct="0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</a:defRPr>
      </a:lvl5pPr>
      <a:lvl6pPr marL="9530080" indent="-1008380" algn="l" defTabSz="4032250" rtl="0" fontAlgn="base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</a:defRPr>
      </a:lvl6pPr>
      <a:lvl7pPr marL="9987280" indent="-1008380" algn="l" defTabSz="4032250" rtl="0" fontAlgn="base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</a:defRPr>
      </a:lvl7pPr>
      <a:lvl8pPr marL="10444480" indent="-1008380" algn="l" defTabSz="4032250" rtl="0" fontAlgn="base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</a:defRPr>
      </a:lvl8pPr>
      <a:lvl9pPr marL="10901680" indent="-1008380" algn="l" defTabSz="4032250" rtl="0" fontAlgn="base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ext Box 10"/>
          <p:cNvSpPr txBox="1"/>
          <p:nvPr/>
        </p:nvSpPr>
        <p:spPr>
          <a:xfrm>
            <a:off x="1350963" y="11501438"/>
            <a:ext cx="15409862" cy="2892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pt-BR" altLang="pt-BR" sz="4400" b="1" dirty="0">
                <a:solidFill>
                  <a:schemeClr val="accent2"/>
                </a:solidFill>
              </a:rPr>
              <a:t>INTRODUÇÃO</a:t>
            </a:r>
            <a:endParaRPr lang="pt-BR" altLang="pt-BR" sz="4400" b="1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pt-BR" altLang="pt-BR" sz="3200" dirty="0">
                <a:solidFill>
                  <a:schemeClr val="accent2"/>
                </a:solidFill>
              </a:rPr>
              <a:t>O resumo deverá ter o seguinte formato: Introdução, Objetivo, Metodologia, Resultados; Conclusão.  Referências (no máximo 5, preferencialmente dos últimos 5 anos). Insira de três a cinco palavras-chave em ordem alfabética no final do resumo.</a:t>
            </a:r>
            <a:endParaRPr lang="pt-BR" altLang="pt-BR" sz="3200" dirty="0">
              <a:solidFill>
                <a:schemeClr val="accent2"/>
              </a:solidFill>
            </a:endParaRPr>
          </a:p>
        </p:txBody>
      </p:sp>
      <p:sp>
        <p:nvSpPr>
          <p:cNvPr id="2051" name="Text Box 11"/>
          <p:cNvSpPr txBox="1"/>
          <p:nvPr/>
        </p:nvSpPr>
        <p:spPr>
          <a:xfrm>
            <a:off x="1316038" y="21251863"/>
            <a:ext cx="15409862" cy="5938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pt-BR" altLang="pt-BR" sz="4400" b="1" dirty="0">
                <a:solidFill>
                  <a:schemeClr val="accent2"/>
                </a:solidFill>
              </a:rPr>
              <a:t>METODOLOGIA</a:t>
            </a:r>
            <a:endParaRPr lang="pt-BR" altLang="pt-BR" sz="4400" b="1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</p:txBody>
      </p:sp>
      <p:sp>
        <p:nvSpPr>
          <p:cNvPr id="2052" name="AutoShape 13"/>
          <p:cNvSpPr/>
          <p:nvPr/>
        </p:nvSpPr>
        <p:spPr>
          <a:xfrm>
            <a:off x="1081088" y="936625"/>
            <a:ext cx="32546925" cy="4895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3B"/>
              </a:gs>
              <a:gs pos="100000">
                <a:srgbClr val="000080">
                  <a:alpha val="39998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914400" eaLnBrk="1" hangingPunct="1">
              <a:spcBef>
                <a:spcPct val="0"/>
              </a:spcBef>
              <a:buNone/>
            </a:pPr>
            <a:endParaRPr lang="pt-BR" altLang="pt-BR" sz="1800" dirty="0">
              <a:solidFill>
                <a:schemeClr val="bg1"/>
              </a:solidFill>
            </a:endParaRPr>
          </a:p>
        </p:txBody>
      </p:sp>
      <p:sp>
        <p:nvSpPr>
          <p:cNvPr id="2053" name="Text Box 14"/>
          <p:cNvSpPr txBox="1"/>
          <p:nvPr/>
        </p:nvSpPr>
        <p:spPr>
          <a:xfrm>
            <a:off x="2016125" y="1512888"/>
            <a:ext cx="30964188" cy="3416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defTabSz="914400" eaLnBrk="1" hangingPunct="1">
              <a:spcBef>
                <a:spcPct val="0"/>
              </a:spcBef>
              <a:buNone/>
            </a:pPr>
            <a:r>
              <a:rPr sz="7200" dirty="0">
                <a:solidFill>
                  <a:schemeClr val="bg1"/>
                </a:solidFill>
              </a:rPr>
              <a:t>O título do trabalho deverá ser em negrito, caixa alta e centralizado tendo, no máximo, 100 caracteres com espaços.</a:t>
            </a:r>
            <a:endParaRPr sz="7200" dirty="0">
              <a:solidFill>
                <a:schemeClr val="bg1"/>
              </a:solidFill>
            </a:endParaRPr>
          </a:p>
          <a:p>
            <a:pPr marL="0" lvl="0" indent="0" algn="ctr" defTabSz="914400" eaLnBrk="1" hangingPunct="1">
              <a:spcBef>
                <a:spcPct val="0"/>
              </a:spcBef>
              <a:buNone/>
            </a:pPr>
            <a:endParaRPr lang="pt-BR" altLang="pt-BR" sz="7200" dirty="0">
              <a:solidFill>
                <a:schemeClr val="bg1"/>
              </a:solidFill>
            </a:endParaRPr>
          </a:p>
        </p:txBody>
      </p:sp>
      <p:sp>
        <p:nvSpPr>
          <p:cNvPr id="2054" name="Text Box 16"/>
          <p:cNvSpPr txBox="1"/>
          <p:nvPr/>
        </p:nvSpPr>
        <p:spPr>
          <a:xfrm>
            <a:off x="1350963" y="7099300"/>
            <a:ext cx="31199137" cy="51704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defTabSz="914400" eaLnBrk="1" hangingPunct="1">
              <a:lnSpc>
                <a:spcPct val="110000"/>
              </a:lnSpc>
              <a:spcBef>
                <a:spcPct val="50000"/>
              </a:spcBef>
              <a:buNone/>
            </a:pPr>
            <a:endParaRPr lang="pt-BR" altLang="pt-BR" sz="4400" b="1" dirty="0">
              <a:solidFill>
                <a:schemeClr val="accent2"/>
              </a:solidFill>
            </a:endParaRPr>
          </a:p>
          <a:p>
            <a:pPr marL="0" lvl="0" indent="0" algn="r" defTabSz="914400" eaLnBrk="1" hangingPunct="1">
              <a:lnSpc>
                <a:spcPct val="110000"/>
              </a:lnSpc>
              <a:spcBef>
                <a:spcPct val="50000"/>
              </a:spcBef>
              <a:buNone/>
            </a:pPr>
            <a:r>
              <a:rPr lang="pt-BR" altLang="pt-BR" sz="4400" b="1" dirty="0">
                <a:solidFill>
                  <a:schemeClr val="accent2"/>
                </a:solidFill>
              </a:rPr>
              <a:t>Autor do</a:t>
            </a:r>
            <a:r>
              <a:rPr lang="pt-BR" altLang="pt-BR" sz="4400" baseline="30000" dirty="0">
                <a:solidFill>
                  <a:schemeClr val="accent2"/>
                </a:solidFill>
              </a:rPr>
              <a:t>)</a:t>
            </a:r>
            <a:r>
              <a:rPr lang="pt-BR" altLang="pt-BR" sz="4400" b="1" dirty="0">
                <a:solidFill>
                  <a:schemeClr val="accent2"/>
                </a:solidFill>
              </a:rPr>
              <a:t> trabalho (UFSC);</a:t>
            </a:r>
            <a:endParaRPr lang="pt-BR" altLang="pt-BR" sz="4400" b="1" dirty="0">
              <a:solidFill>
                <a:schemeClr val="accent2"/>
              </a:solidFill>
            </a:endParaRPr>
          </a:p>
          <a:p>
            <a:pPr marL="0" lvl="0" indent="0" algn="r" defTabSz="914400" eaLnBrk="1" hangingPunct="1">
              <a:lnSpc>
                <a:spcPct val="110000"/>
              </a:lnSpc>
              <a:spcBef>
                <a:spcPct val="50000"/>
              </a:spcBef>
              <a:buNone/>
            </a:pPr>
            <a:r>
              <a:rPr lang="pt-BR" altLang="pt-BR" sz="4400" b="1" dirty="0">
                <a:solidFill>
                  <a:schemeClr val="accent2"/>
                </a:solidFill>
              </a:rPr>
              <a:t>Coautor1 do trabalho (UNISUL):</a:t>
            </a:r>
            <a:endParaRPr lang="pt-BR" altLang="pt-BR" sz="4400" b="1" dirty="0">
              <a:solidFill>
                <a:schemeClr val="accent2"/>
              </a:solidFill>
            </a:endParaRPr>
          </a:p>
          <a:p>
            <a:pPr marL="0" lvl="0" indent="0" algn="r" defTabSz="914400" eaLnBrk="1" hangingPunct="1">
              <a:lnSpc>
                <a:spcPct val="110000"/>
              </a:lnSpc>
              <a:spcBef>
                <a:spcPct val="50000"/>
              </a:spcBef>
              <a:buNone/>
            </a:pPr>
            <a:r>
              <a:rPr lang="pt-BR" altLang="pt-BR" sz="4400" b="1" dirty="0">
                <a:solidFill>
                  <a:schemeClr val="accent2"/>
                </a:solidFill>
              </a:rPr>
              <a:t>Coautor2 do trabalho (UNISFESP).</a:t>
            </a:r>
            <a:r>
              <a:rPr lang="pt-BR" altLang="pt-BR" sz="4400" dirty="0">
                <a:solidFill>
                  <a:schemeClr val="accent2"/>
                </a:solidFill>
              </a:rPr>
              <a:t> </a:t>
            </a:r>
            <a:endParaRPr lang="pt-BR" altLang="pt-BR" sz="4400" dirty="0">
              <a:solidFill>
                <a:schemeClr val="accent2"/>
              </a:solidFill>
            </a:endParaRPr>
          </a:p>
          <a:p>
            <a:pPr marL="0" lvl="0" indent="0" algn="r" defTabSz="914400" eaLnBrk="1" hangingPunct="1">
              <a:lnSpc>
                <a:spcPct val="110000"/>
              </a:lnSpc>
              <a:spcBef>
                <a:spcPct val="50000"/>
              </a:spcBef>
              <a:buNone/>
            </a:pPr>
            <a:endParaRPr lang="pt-BR" altLang="pt-BR" sz="4400" dirty="0">
              <a:solidFill>
                <a:schemeClr val="accent2"/>
              </a:solidFill>
            </a:endParaRPr>
          </a:p>
        </p:txBody>
      </p:sp>
      <p:sp>
        <p:nvSpPr>
          <p:cNvPr id="2055" name="AutoShape 17"/>
          <p:cNvSpPr/>
          <p:nvPr/>
        </p:nvSpPr>
        <p:spPr>
          <a:xfrm flipV="1">
            <a:off x="936625" y="35283775"/>
            <a:ext cx="32762825" cy="2159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914400" eaLnBrk="1" hangingPunct="1">
              <a:spcBef>
                <a:spcPct val="0"/>
              </a:spcBef>
              <a:buNone/>
            </a:pPr>
            <a:endParaRPr lang="pt-BR" altLang="pt-BR" sz="1800" dirty="0"/>
          </a:p>
        </p:txBody>
      </p:sp>
      <p:sp>
        <p:nvSpPr>
          <p:cNvPr id="2056" name="Text Box 20"/>
          <p:cNvSpPr txBox="1"/>
          <p:nvPr/>
        </p:nvSpPr>
        <p:spPr>
          <a:xfrm>
            <a:off x="1422400" y="16144875"/>
            <a:ext cx="15409863" cy="4370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4400" b="1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pt-BR" altLang="pt-BR" sz="4400" b="1" dirty="0">
                <a:solidFill>
                  <a:schemeClr val="accent2"/>
                </a:solidFill>
              </a:rPr>
              <a:t>OBJETIVOS</a:t>
            </a:r>
            <a:endParaRPr lang="pt-BR" altLang="pt-BR" sz="44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</p:txBody>
      </p:sp>
      <p:sp>
        <p:nvSpPr>
          <p:cNvPr id="2057" name="Text Box 21"/>
          <p:cNvSpPr txBox="1"/>
          <p:nvPr/>
        </p:nvSpPr>
        <p:spPr>
          <a:xfrm>
            <a:off x="18068925" y="11358563"/>
            <a:ext cx="15409863" cy="4648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pt-BR" altLang="pt-BR" sz="4400" b="1" dirty="0">
                <a:solidFill>
                  <a:schemeClr val="accent2"/>
                </a:solidFill>
              </a:rPr>
              <a:t>RESULTADOS</a:t>
            </a:r>
            <a:endParaRPr lang="pt-BR" altLang="pt-BR" sz="4400" b="1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</p:txBody>
      </p:sp>
      <p:sp>
        <p:nvSpPr>
          <p:cNvPr id="2058" name="Text Box 22"/>
          <p:cNvSpPr txBox="1"/>
          <p:nvPr/>
        </p:nvSpPr>
        <p:spPr>
          <a:xfrm>
            <a:off x="18068925" y="23180675"/>
            <a:ext cx="15409863" cy="4000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pt-BR" altLang="pt-BR" sz="4400" b="1" dirty="0">
                <a:solidFill>
                  <a:schemeClr val="accent2"/>
                </a:solidFill>
              </a:rPr>
              <a:t>CONCLUSÃO</a:t>
            </a:r>
            <a:endParaRPr lang="pt-BR" altLang="pt-BR" sz="4400" b="1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8272125" y="26596975"/>
            <a:ext cx="15001875" cy="5540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Lucida Sans Unicode" panose="020B0602030504020204" pitchFamily="34" charset="0"/>
                <a:cs typeface="Times New Roman" panose="02020603050405020304" pitchFamily="18" charset="0"/>
              </a:rPr>
              <a:t>Palavras-chave:</a:t>
            </a:r>
            <a:r>
              <a:rPr kumimoji="0" lang="pt-BR" sz="3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endParaRPr kumimoji="0" lang="pt-BR" sz="30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2060" name="Imagem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69338" y="32672338"/>
            <a:ext cx="2352675" cy="2317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Retângulo 3"/>
          <p:cNvSpPr/>
          <p:nvPr/>
        </p:nvSpPr>
        <p:spPr>
          <a:xfrm>
            <a:off x="1454150" y="27684413"/>
            <a:ext cx="6827838" cy="5748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Inserir fotos</a:t>
            </a:r>
            <a:endParaRPr kumimoji="0" lang="pt-B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9899650" y="27709813"/>
            <a:ext cx="6826250" cy="5746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Inserir fotos</a:t>
            </a:r>
            <a:endParaRPr kumimoji="0" lang="pt-B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7945100" y="16316325"/>
            <a:ext cx="6827838" cy="5746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Inserir fotos</a:t>
            </a:r>
            <a:endParaRPr kumimoji="0" lang="pt-B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25990550" y="16316325"/>
            <a:ext cx="6827838" cy="5746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Inserir fotos</a:t>
            </a:r>
            <a:endParaRPr kumimoji="0" lang="pt-B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 Box 22"/>
          <p:cNvSpPr txBox="1"/>
          <p:nvPr/>
        </p:nvSpPr>
        <p:spPr>
          <a:xfrm>
            <a:off x="18218150" y="28017788"/>
            <a:ext cx="15409863" cy="270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1513205" indent="-151320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76600" indent="-1260475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300">
                <a:solidFill>
                  <a:schemeClr val="tx1"/>
                </a:solidFill>
                <a:latin typeface="+mn-lt"/>
              </a:defRPr>
            </a:lvl2pPr>
            <a:lvl3pPr marL="504063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600">
                <a:solidFill>
                  <a:schemeClr val="tx1"/>
                </a:solidFill>
                <a:latin typeface="+mn-lt"/>
              </a:defRPr>
            </a:lvl3pPr>
            <a:lvl4pPr marL="7056755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8800">
                <a:solidFill>
                  <a:schemeClr val="tx1"/>
                </a:solidFill>
                <a:latin typeface="+mn-lt"/>
              </a:defRPr>
            </a:lvl4pPr>
            <a:lvl5pPr marL="9072880" indent="-1008380" algn="l" defTabSz="40322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pt-BR" altLang="pt-BR" sz="4400" b="1" dirty="0">
                <a:solidFill>
                  <a:schemeClr val="accent2"/>
                </a:solidFill>
              </a:rPr>
              <a:t>REFERÊNCIAS</a:t>
            </a:r>
            <a:endParaRPr lang="pt-BR" altLang="pt-BR" sz="4400" b="1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pt-BR" altLang="pt-BR" sz="2800" dirty="0">
              <a:solidFill>
                <a:schemeClr val="accent2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580188" y="6296025"/>
            <a:ext cx="26693813" cy="923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pt-BR" sz="5400" kern="1200" cap="none" spc="0" normalizeH="0" baseline="0" noProof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“I Encontro Catarinense de </a:t>
            </a:r>
            <a:r>
              <a:rPr kumimoji="0" lang="pt-BR" sz="5400" kern="1200" cap="none" spc="0" normalizeH="0" baseline="0" noProof="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Mindfulness</a:t>
            </a:r>
            <a:r>
              <a:rPr kumimoji="0" lang="pt-BR" sz="5400" kern="1200" cap="none" spc="0" normalizeH="0" baseline="0" noProof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 e Envelhecimento”, UFSC e UNIFESP 2018</a:t>
            </a:r>
            <a:endParaRPr kumimoji="0" lang="pt-BR" sz="5400" kern="1200" cap="none" spc="0" normalizeH="0" baseline="0" noProof="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8068925" y="31748413"/>
            <a:ext cx="3300413" cy="923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pt-BR" sz="5400" kern="1200" cap="none" spc="0" normalizeH="0" baseline="0" noProof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Parcerias:</a:t>
            </a:r>
            <a:endParaRPr kumimoji="0" lang="pt-BR" sz="5400" kern="1200" cap="none" spc="0" normalizeH="0" baseline="0" noProof="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068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5100" y="32954913"/>
            <a:ext cx="3136900" cy="1816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9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0" y="6896100"/>
            <a:ext cx="3967163" cy="3971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0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15700" y="32867600"/>
            <a:ext cx="2520950" cy="16208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1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60475" y="32959675"/>
            <a:ext cx="3409950" cy="1343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2" name="Imagem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03875" y="32521525"/>
            <a:ext cx="2281238" cy="1933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WPS Presentation</Application>
  <PresentationFormat>Personalizar</PresentationFormat>
  <Paragraphs>62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Calibri</vt:lpstr>
      <vt:lpstr>Lucida Sans Unicode</vt:lpstr>
      <vt:lpstr>Times New Roman</vt:lpstr>
      <vt:lpstr>Microsoft YaHei</vt:lpstr>
      <vt:lpstr/>
      <vt:lpstr>Arial Unicode MS</vt:lpstr>
      <vt:lpstr>Design padrão</vt:lpstr>
      <vt:lpstr>PowerPoint 演示文稿</vt:lpstr>
    </vt:vector>
  </TitlesOfParts>
  <Company>Unisul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Ant.Professor</dc:creator>
  <cp:lastModifiedBy>NETI UFSC</cp:lastModifiedBy>
  <cp:revision>43</cp:revision>
  <dcterms:created xsi:type="dcterms:W3CDTF">2009-07-16T17:41:00Z</dcterms:created>
  <dcterms:modified xsi:type="dcterms:W3CDTF">2018-10-30T14:35:37Z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1046-10.2.0.7516</vt:lpwstr>
  </property>
</Properties>
</file>